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26470a52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26470a52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d26470a52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d26470a52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d26470a520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d26470a520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d26470a520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d26470a520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d26470a52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d26470a52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d26470a520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d26470a520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d26470a520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d26470a520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1081675" y="630225"/>
            <a:ext cx="762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Come costruire un tavolo:</a:t>
            </a:r>
            <a:br>
              <a:rPr lang="it"/>
            </a:br>
            <a:r>
              <a:rPr lang="it"/>
              <a:t>Assemblaggio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Acquista delle tavole di legno</a:t>
            </a:r>
            <a:endParaRPr/>
          </a:p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650" y="1308050"/>
            <a:ext cx="5215574" cy="383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918700" y="575950"/>
            <a:ext cx="7803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Modellare un sostegno per il tavolo</a:t>
            </a:r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3700" y="1098925"/>
            <a:ext cx="4259800" cy="42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-66925" y="575950"/>
            <a:ext cx="93681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Taglia pezzi di legno per le parti laterali e anteriori del sostegno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1876" y="1175375"/>
            <a:ext cx="5886450" cy="412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1040925" y="575950"/>
            <a:ext cx="7680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Assembla le gambe del tavolo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8150" y="1281998"/>
            <a:ext cx="4717826" cy="337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1178600" y="575950"/>
            <a:ext cx="7467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Fissa le Gambe al Piano del Tavolo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7650" y="1272625"/>
            <a:ext cx="3648700" cy="364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1336300" y="575950"/>
            <a:ext cx="738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Carteggia il tavolo per renderlo liscio</a:t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5081" y="1130900"/>
            <a:ext cx="5693843" cy="393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1855725" y="575950"/>
            <a:ext cx="68661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Applica una finitura o vernice</a:t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1961987" y="1070551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it"/>
              <a:t>per proteggere il legno e migliorarne l’aspetto</a:t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0747" y="1569150"/>
            <a:ext cx="5148950" cy="343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